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sldIdLst>
    <p:sldId id="256" r:id="rId2"/>
    <p:sldId id="260" r:id="rId3"/>
    <p:sldId id="261" r:id="rId4"/>
    <p:sldId id="262" r:id="rId5"/>
    <p:sldId id="257" r:id="rId6"/>
    <p:sldId id="258" r:id="rId7"/>
    <p:sldId id="25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8626E4-D504-4344-9C62-FBF0EC597031}" type="datetimeFigureOut">
              <a:rPr lang="en-US" smtClean="0"/>
              <a:pPr/>
              <a:t>2/23/2012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33FDC2-07D8-4AD9-AE52-F7C6ABD52EB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33FDC2-07D8-4AD9-AE52-F7C6ABD52EB1}"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F8AFF2F7-7F4B-4B72-BA9D-223C3589C726}" type="datetimeFigureOut">
              <a:rPr lang="en-US" smtClean="0"/>
              <a:pPr/>
              <a:t>2/23/2012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C8016D2-ED15-411F-950B-66C0FF1972C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AFF2F7-7F4B-4B72-BA9D-223C3589C726}"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8016D2-ED15-411F-950B-66C0FF1972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AFF2F7-7F4B-4B72-BA9D-223C3589C726}"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8016D2-ED15-411F-950B-66C0FF1972C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F8AFF2F7-7F4B-4B72-BA9D-223C3589C726}" type="datetimeFigureOut">
              <a:rPr lang="en-US" smtClean="0"/>
              <a:pPr/>
              <a:t>2/23/2012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EC8016D2-ED15-411F-950B-66C0FF1972C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F8AFF2F7-7F4B-4B72-BA9D-223C3589C726}" type="datetimeFigureOut">
              <a:rPr lang="en-US" smtClean="0"/>
              <a:pPr/>
              <a:t>2/23/2012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EC8016D2-ED15-411F-950B-66C0FF1972C5}"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F8AFF2F7-7F4B-4B72-BA9D-223C3589C726}" type="datetimeFigureOut">
              <a:rPr lang="en-US" smtClean="0"/>
              <a:pPr/>
              <a:t>2/23/2012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EC8016D2-ED15-411F-950B-66C0FF1972C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F8AFF2F7-7F4B-4B72-BA9D-223C3589C726}" type="datetimeFigureOut">
              <a:rPr lang="en-US" smtClean="0"/>
              <a:pPr/>
              <a:t>2/23/2012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EC8016D2-ED15-411F-950B-66C0FF1972C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8AFF2F7-7F4B-4B72-BA9D-223C3589C726}" type="datetimeFigureOut">
              <a:rPr lang="en-US" smtClean="0"/>
              <a:pPr/>
              <a:t>2/23/2012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8016D2-ED15-411F-950B-66C0FF1972C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F8AFF2F7-7F4B-4B72-BA9D-223C3589C726}" type="datetimeFigureOut">
              <a:rPr lang="en-US" smtClean="0"/>
              <a:pPr/>
              <a:t>2/23/2012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EC8016D2-ED15-411F-950B-66C0FF1972C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F8AFF2F7-7F4B-4B72-BA9D-223C3589C726}" type="datetimeFigureOut">
              <a:rPr lang="en-US" smtClean="0"/>
              <a:pPr/>
              <a:t>2/23/2012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EC8016D2-ED15-411F-950B-66C0FF1972C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F8AFF2F7-7F4B-4B72-BA9D-223C3589C726}" type="datetimeFigureOut">
              <a:rPr lang="en-US" smtClean="0"/>
              <a:pPr/>
              <a:t>2/23/2012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EC8016D2-ED15-411F-950B-66C0FF1972C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8AFF2F7-7F4B-4B72-BA9D-223C3589C726}" type="datetimeFigureOut">
              <a:rPr lang="en-US" smtClean="0"/>
              <a:pPr/>
              <a:t>2/23/2012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C8016D2-ED15-411F-950B-66C0FF1972C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Musical Cultivation</a:t>
            </a:r>
            <a:endParaRPr lang="en-US" dirty="0"/>
          </a:p>
        </p:txBody>
      </p:sp>
      <p:sp>
        <p:nvSpPr>
          <p:cNvPr id="3" name="Subtitle 2"/>
          <p:cNvSpPr>
            <a:spLocks noGrp="1"/>
          </p:cNvSpPr>
          <p:nvPr>
            <p:ph type="subTitle" idx="1"/>
          </p:nvPr>
        </p:nvSpPr>
        <p:spPr/>
        <p:txBody>
          <a:bodyPr/>
          <a:lstStyle/>
          <a:p>
            <a:r>
              <a:rPr lang="en-US" dirty="0" smtClean="0"/>
              <a:t>By: Chase </a:t>
            </a:r>
            <a:r>
              <a:rPr lang="en-US" dirty="0" smtClean="0"/>
              <a:t>Denholm, Henry Rogers, Seth Kim, </a:t>
            </a:r>
            <a:r>
              <a:rPr lang="en-US" dirty="0" smtClean="0"/>
              <a:t>and Ben Shore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a:t>
            </a:r>
            <a:endParaRPr lang="en-US" dirty="0"/>
          </a:p>
        </p:txBody>
      </p:sp>
      <p:sp>
        <p:nvSpPr>
          <p:cNvPr id="3" name="Content Placeholder 2"/>
          <p:cNvSpPr>
            <a:spLocks noGrp="1"/>
          </p:cNvSpPr>
          <p:nvPr>
            <p:ph idx="1"/>
          </p:nvPr>
        </p:nvSpPr>
        <p:spPr/>
        <p:txBody>
          <a:bodyPr/>
          <a:lstStyle/>
          <a:p>
            <a:r>
              <a:rPr lang="en-US" dirty="0" smtClean="0"/>
              <a:t>We have chosen to improve the music in our community. We had to find something we all had in common; we are all in the jazz band. Instead of giving lessons live and with a price we decided to make a YouTube channel and have video lessons for free. It will help people who are all around the world instead of just Greenwich, CT.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a:t>
            </a:r>
            <a:endParaRPr lang="en-US" dirty="0"/>
          </a:p>
        </p:txBody>
      </p:sp>
      <p:sp>
        <p:nvSpPr>
          <p:cNvPr id="3" name="Content Placeholder 2"/>
          <p:cNvSpPr>
            <a:spLocks noGrp="1"/>
          </p:cNvSpPr>
          <p:nvPr>
            <p:ph idx="1"/>
          </p:nvPr>
        </p:nvSpPr>
        <p:spPr/>
        <p:txBody>
          <a:bodyPr/>
          <a:lstStyle/>
          <a:p>
            <a:r>
              <a:rPr lang="en-US" sz="3300" b="1" dirty="0" smtClean="0">
                <a:ln>
                  <a:solidFill>
                    <a:schemeClr val="bg2"/>
                  </a:solidFill>
                </a:ln>
                <a:solidFill>
                  <a:schemeClr val="tx1">
                    <a:tint val="75000"/>
                  </a:schemeClr>
                </a:solidFill>
                <a:latin typeface="+mj-lt"/>
              </a:rPr>
              <a:t>Our essential question is: how can we kids all around the world to play music? We did all of our data based on this question and tried to answer and fulfill it during this project.</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a:t>
            </a:r>
            <a:endParaRPr lang="en-US" dirty="0"/>
          </a:p>
        </p:txBody>
      </p:sp>
      <p:sp>
        <p:nvSpPr>
          <p:cNvPr id="3" name="Content Placeholder 2"/>
          <p:cNvSpPr>
            <a:spLocks noGrp="1"/>
          </p:cNvSpPr>
          <p:nvPr>
            <p:ph idx="1"/>
          </p:nvPr>
        </p:nvSpPr>
        <p:spPr/>
        <p:txBody>
          <a:bodyPr/>
          <a:lstStyle/>
          <a:p>
            <a:r>
              <a:rPr lang="en-US" dirty="0" smtClean="0">
                <a:ln>
                  <a:solidFill>
                    <a:schemeClr val="bg2"/>
                  </a:solidFill>
                </a:ln>
                <a:solidFill>
                  <a:schemeClr val="tx1">
                    <a:tint val="75000"/>
                  </a:schemeClr>
                </a:solidFill>
              </a:rPr>
              <a:t>Our initial plan was to teach kids how to play specific instruments. We realized that this would be too complicated so we changed it. Now, we have made 12 videos on how to play various instruments. I think this was a good change because now we are teaching more kids and it is for free.</a:t>
            </a:r>
          </a:p>
          <a:p>
            <a:endParaRPr lang="en-US" dirty="0"/>
          </a:p>
        </p:txBody>
      </p:sp>
      <p:sp>
        <p:nvSpPr>
          <p:cNvPr id="4" name="TextBox 3"/>
          <p:cNvSpPr txBox="1"/>
          <p:nvPr/>
        </p:nvSpPr>
        <p:spPr>
          <a:xfrm>
            <a:off x="3595747" y="74219"/>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p:txBody>
          <a:bodyPr>
            <a:normAutofit fontScale="92500" lnSpcReduction="20000"/>
          </a:bodyPr>
          <a:lstStyle/>
          <a:p>
            <a:r>
              <a:rPr lang="en-US" sz="2400" dirty="0"/>
              <a:t>To begin capstone we started to plan what we were going to do. At first our plan was to teach kids in </a:t>
            </a:r>
            <a:r>
              <a:rPr lang="en-US" sz="2400" dirty="0" smtClean="0"/>
              <a:t>Greenwich </a:t>
            </a:r>
            <a:r>
              <a:rPr lang="en-US" sz="2400" dirty="0"/>
              <a:t>face to face how to play certain instruments. We were going to collect the money and buy instruments for kids who want to learn how to play music. </a:t>
            </a:r>
            <a:r>
              <a:rPr lang="en-US" sz="2400" dirty="0" smtClean="0"/>
              <a:t>But then we started thinking </a:t>
            </a:r>
            <a:r>
              <a:rPr lang="en-US" sz="2400" dirty="0"/>
              <a:t>about how we could </a:t>
            </a:r>
            <a:r>
              <a:rPr lang="en-US" sz="2400" dirty="0" smtClean="0"/>
              <a:t>teach </a:t>
            </a:r>
            <a:r>
              <a:rPr lang="en-US" sz="2400" dirty="0"/>
              <a:t>kids music across the globe. </a:t>
            </a:r>
            <a:r>
              <a:rPr lang="en-US" sz="2400" dirty="0" smtClean="0"/>
              <a:t>We then created a website with information about the instruments. After that we created a YouTube channel, and posted three videos each on how to play certain notes, and putting it together for the instruments which were sax, piano, clarinet, and guitar taught by Seth, Henry, Chase and Ben, respectively. We would like to continue this project by collecting videos from people who also want to help teach  by having them send us the segments via email. </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a:bodyPr>
          <a:lstStyle/>
          <a:p>
            <a:r>
              <a:rPr lang="en-US" sz="2400" dirty="0" smtClean="0"/>
              <a:t>To film all of our videos we used the flip video camera. We each filmed 3 videos with our instrument. We used all of our own instruments, except for the piano. We used the piano in Lock Center. We found information about our instruments on the internet, and put it into our own words and posted it on our website. We are currently getting more views on our website everyday, and teaching people how to play an instrument.</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a:t>
            </a:r>
            <a:endParaRPr lang="en-US" dirty="0"/>
          </a:p>
        </p:txBody>
      </p:sp>
      <p:sp>
        <p:nvSpPr>
          <p:cNvPr id="3" name="Content Placeholder 2"/>
          <p:cNvSpPr>
            <a:spLocks noGrp="1"/>
          </p:cNvSpPr>
          <p:nvPr>
            <p:ph idx="1"/>
          </p:nvPr>
        </p:nvSpPr>
        <p:spPr/>
        <p:txBody>
          <a:bodyPr>
            <a:normAutofit lnSpcReduction="10000"/>
          </a:bodyPr>
          <a:lstStyle/>
          <a:p>
            <a:r>
              <a:rPr lang="en-US" dirty="0" smtClean="0"/>
              <a:t>We have made a non for profit organization to educate kids and students across the globe in music</a:t>
            </a:r>
          </a:p>
          <a:p>
            <a:r>
              <a:rPr lang="en-US" dirty="0" smtClean="0"/>
              <a:t>We have put online lessons (free) on YouTube</a:t>
            </a:r>
          </a:p>
          <a:p>
            <a:r>
              <a:rPr lang="en-US" dirty="0" smtClean="0"/>
              <a:t>Music info on our wiki</a:t>
            </a:r>
          </a:p>
          <a:p>
            <a:r>
              <a:rPr lang="en-US" dirty="0" smtClean="0"/>
              <a:t>In the future we hope to  post videos for other instruments(than those we teach(guitar sax piano clarinet) that could be submitted to us via email</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42</TotalTime>
  <Words>496</Words>
  <Application>Microsoft Office PowerPoint</Application>
  <PresentationFormat>On-screen Show (4:3)</PresentationFormat>
  <Paragraphs>18</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Musical Cultivation</vt:lpstr>
      <vt:lpstr>Topic</vt:lpstr>
      <vt:lpstr>Essential Question</vt:lpstr>
      <vt:lpstr>Plan</vt:lpstr>
      <vt:lpstr>Process</vt:lpstr>
      <vt:lpstr>Resources</vt:lpstr>
      <vt:lpstr>Product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Musical Cultivation</dc:title>
  <dc:creator>Windows User</dc:creator>
  <cp:lastModifiedBy>Windows User</cp:lastModifiedBy>
  <cp:revision>9</cp:revision>
  <dcterms:created xsi:type="dcterms:W3CDTF">2012-02-23T14:11:58Z</dcterms:created>
  <dcterms:modified xsi:type="dcterms:W3CDTF">2012-02-23T14:25:12Z</dcterms:modified>
</cp:coreProperties>
</file>